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77" r:id="rId5"/>
    <p:sldId id="278" r:id="rId6"/>
    <p:sldId id="279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813" y="10994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真懇求聖父降臨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Come, Thou Almighty King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永遠住在裏面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大能的神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ne’er from us depart,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Spirit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5961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116959"/>
            <a:ext cx="9420631" cy="67410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懇求聖父降臨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Seng-Pe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助阮讚美祢名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Chan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Li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恭敬稱謝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Kiong-keng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chheng-sia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1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Come, Thou Almighty King,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Help us Thy name to sing,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Help us to praise: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天父無限榮光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得勝掌管四方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si-hng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Father, all glorious,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O’er all victorious,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亙古常存的神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siong-chun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Sin,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掌管萬民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ban-bin.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and reign over 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Ancient of Days.</a:t>
            </a:r>
          </a:p>
        </p:txBody>
      </p:sp>
    </p:spTree>
    <p:extLst>
      <p:ext uri="{BB962C8B-B14F-4D97-AF65-F5344CB8AC3E}">
        <p14:creationId xmlns:p14="http://schemas.microsoft.com/office/powerpoint/2010/main" val="133962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116959"/>
            <a:ext cx="9420631" cy="67410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懇求聖子降臨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Seng-Kia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祢的權柄顯露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Li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koan-peng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-lo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聽阮祈禱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PH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-to:</a:t>
            </a:r>
            <a:endParaRPr lang="en-PH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Come, Thou Incarnate Word,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Gird on Thy mighty Sword,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Our prayer attend: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82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施恩給衆子民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chu-bin,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願祢聖道永恒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Come, and Thy people bless,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give Thy Word success,</a:t>
            </a:r>
          </a:p>
        </p:txBody>
      </p:sp>
    </p:spTree>
    <p:extLst>
      <p:ext uri="{BB962C8B-B14F-4D97-AF65-F5344CB8AC3E}">
        <p14:creationId xmlns:p14="http://schemas.microsoft.com/office/powerpoint/2010/main" val="838260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懇求聖潔的靈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降臨奮興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hun-heng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Spirit of holiness,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us descend.</a:t>
            </a:r>
          </a:p>
        </p:txBody>
      </p:sp>
    </p:spTree>
    <p:extLst>
      <p:ext uri="{BB962C8B-B14F-4D97-AF65-F5344CB8AC3E}">
        <p14:creationId xmlns:p14="http://schemas.microsoft.com/office/powerpoint/2010/main" val="257581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116959"/>
            <a:ext cx="9420631" cy="67410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懇求聖靈降臨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顯出神聖見證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sin-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kian-cheng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賞賜安寧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PH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an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PH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Come, Holy Comforter,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Thy sacred witness bear,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this glad hour: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08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祢是全能主宰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管理各人心懷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 who almighty art,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rule, in every heart,</a:t>
            </a:r>
          </a:p>
        </p:txBody>
      </p:sp>
    </p:spTree>
    <p:extLst>
      <p:ext uri="{BB962C8B-B14F-4D97-AF65-F5344CB8AC3E}">
        <p14:creationId xmlns:p14="http://schemas.microsoft.com/office/powerpoint/2010/main" val="23505458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1046</TotalTime>
  <Words>379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真懇求聖父降臨 Come, Thou Almighty 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134</cp:revision>
  <dcterms:created xsi:type="dcterms:W3CDTF">2020-01-10T06:25:13Z</dcterms:created>
  <dcterms:modified xsi:type="dcterms:W3CDTF">2021-02-24T06:17:40Z</dcterms:modified>
</cp:coreProperties>
</file>